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3" r:id="rId2"/>
  </p:sldMasterIdLst>
  <p:sldIdLst>
    <p:sldId id="257" r:id="rId3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434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42" indent="0" algn="ctr">
              <a:buNone/>
              <a:defRPr sz="2000"/>
            </a:lvl2pPr>
            <a:lvl3pPr marL="914284" indent="0" algn="ctr">
              <a:buNone/>
              <a:defRPr sz="1800"/>
            </a:lvl3pPr>
            <a:lvl4pPr marL="1371428" indent="0" algn="ctr">
              <a:buNone/>
              <a:defRPr sz="1600"/>
            </a:lvl4pPr>
            <a:lvl5pPr marL="1828571" indent="0" algn="ctr">
              <a:buNone/>
              <a:defRPr sz="1600"/>
            </a:lvl5pPr>
            <a:lvl6pPr marL="2285713" indent="0" algn="ctr">
              <a:buNone/>
              <a:defRPr sz="1600"/>
            </a:lvl6pPr>
            <a:lvl7pPr marL="2742855" indent="0" algn="ctr">
              <a:buNone/>
              <a:defRPr sz="1600"/>
            </a:lvl7pPr>
            <a:lvl8pPr marL="3199998" indent="0" algn="ctr">
              <a:buNone/>
              <a:defRPr sz="1600"/>
            </a:lvl8pPr>
            <a:lvl9pPr marL="365714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D32C3-F1F4-48C2-8FF6-A091EAE7AE41}" type="datetimeFigureOut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D75F8-1EC2-44B1-8365-2B690A9B4B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16E89-BEE8-4943-A4D3-600390E866E4}" type="datetimeFigureOut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654D6-FCE9-4EA8-B6FE-2C18E3D26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988199" y="527050"/>
            <a:ext cx="1200845" cy="8394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3084" y="527050"/>
            <a:ext cx="3481287" cy="8394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3A307-1E4B-4703-862F-633611BAF2B8}" type="datetimeFigureOut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6BFE-3257-4FBD-BD34-D841365EDF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CE5B2F-86B9-4C66-95ED-05CE90B62D03}" type="datetimeFigureOut">
              <a:rPr lang="ru-RU" smtClean="0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4F5B7-048B-4D1C-9CCD-798C761FFB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308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6F1C0D-B2CA-4EB3-966D-71E3B0E20399}" type="datetimeFigureOut">
              <a:rPr lang="ru-RU" smtClean="0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C57DC3-D88E-460C-AC5D-31D5A60DAB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879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12A0A9-F4F2-4BF5-BDE3-56D63790B6BA}" type="datetimeFigureOut">
              <a:rPr lang="ru-RU" smtClean="0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00245-5C47-427F-9D9F-0213A8EFE6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204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84916F-2C33-43E5-86A3-19721C4EDC02}" type="datetimeFigureOut">
              <a:rPr lang="ru-RU" smtClean="0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7D9EA-E839-493D-AE3A-B57E4B29E5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857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0B1E74-56E8-44F3-B910-332966836962}" type="datetimeFigureOut">
              <a:rPr lang="ru-RU" smtClean="0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889D06-A253-49D3-9FD9-E868032F52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6809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9B09FD-E02C-4295-930C-848281A5B9C8}" type="datetimeFigureOut">
              <a:rPr lang="ru-RU" smtClean="0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9E6313-22BA-4223-9A5F-694BDC3F33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635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6782D3-7E90-4C19-927B-36A9E0855404}" type="datetimeFigureOut">
              <a:rPr lang="ru-RU" smtClean="0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F9838-4EBC-4367-8AEB-84273D6836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2219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142A48-CE24-4418-BB6B-C7F097FBE3EB}" type="datetimeFigureOut">
              <a:rPr lang="ru-RU" smtClean="0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864CA-B5C4-4889-81D9-9847C43E640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510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6EB1B-78DA-45C7-B55F-5754CA605015}" type="datetimeFigureOut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7CA5D-9668-419E-A51E-433AAEEF3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A93E23-7127-4740-9BEC-7FA031955624}" type="datetimeFigureOut">
              <a:rPr lang="ru-RU" smtClean="0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A5FA20-F2E5-4971-AF36-FD3E652161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2887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556179-0AC7-4E0E-8A45-7699322F6455}" type="datetimeFigureOut">
              <a:rPr lang="ru-RU" smtClean="0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05851-31A4-44BA-AD11-47AF9C6DAB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0316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A5A7D1-652F-478D-82CE-E2D6F64E0701}" type="datetimeFigureOut">
              <a:rPr lang="ru-RU" smtClean="0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1B5E78-9EC0-4206-ABF5-1046E349EE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629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882" y="1709738"/>
            <a:ext cx="8543925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5882" y="4589466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4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1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8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9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1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47D3-0A16-46A3-A2D5-99805CA5B9B9}" type="datetimeFigureOut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7F04E-A732-43BA-BD18-1BED569FEC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3084" y="2636838"/>
            <a:ext cx="2341066" cy="62849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47979" y="2636838"/>
            <a:ext cx="2341067" cy="62849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1E250-FECF-43C7-8CF4-5FA565D9BEED}" type="datetimeFigureOut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CAA3C-6D13-4651-8036-87CEAC12E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32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2" indent="0">
              <a:buNone/>
              <a:defRPr sz="2000" b="1"/>
            </a:lvl2pPr>
            <a:lvl3pPr marL="914284" indent="0">
              <a:buNone/>
              <a:defRPr sz="1800" b="1"/>
            </a:lvl3pPr>
            <a:lvl4pPr marL="1371428" indent="0">
              <a:buNone/>
              <a:defRPr sz="1600" b="1"/>
            </a:lvl4pPr>
            <a:lvl5pPr marL="1828571" indent="0">
              <a:buNone/>
              <a:defRPr sz="1600" b="1"/>
            </a:lvl5pPr>
            <a:lvl6pPr marL="2285713" indent="0">
              <a:buNone/>
              <a:defRPr sz="1600" b="1"/>
            </a:lvl6pPr>
            <a:lvl7pPr marL="2742855" indent="0">
              <a:buNone/>
              <a:defRPr sz="1600" b="1"/>
            </a:lvl7pPr>
            <a:lvl8pPr marL="3199998" indent="0">
              <a:buNone/>
              <a:defRPr sz="1600" b="1"/>
            </a:lvl8pPr>
            <a:lvl9pPr marL="365714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330" y="2505076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5" y="1681164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2" indent="0">
              <a:buNone/>
              <a:defRPr sz="2000" b="1"/>
            </a:lvl2pPr>
            <a:lvl3pPr marL="914284" indent="0">
              <a:buNone/>
              <a:defRPr sz="1800" b="1"/>
            </a:lvl3pPr>
            <a:lvl4pPr marL="1371428" indent="0">
              <a:buNone/>
              <a:defRPr sz="1600" b="1"/>
            </a:lvl4pPr>
            <a:lvl5pPr marL="1828571" indent="0">
              <a:buNone/>
              <a:defRPr sz="1600" b="1"/>
            </a:lvl5pPr>
            <a:lvl6pPr marL="2285713" indent="0">
              <a:buNone/>
              <a:defRPr sz="1600" b="1"/>
            </a:lvl6pPr>
            <a:lvl7pPr marL="2742855" indent="0">
              <a:buNone/>
              <a:defRPr sz="1600" b="1"/>
            </a:lvl7pPr>
            <a:lvl8pPr marL="3199998" indent="0">
              <a:buNone/>
              <a:defRPr sz="1600" b="1"/>
            </a:lvl8pPr>
            <a:lvl9pPr marL="365714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5" y="2505076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79AFA-26E9-42DC-A938-2781BBAF0D0E}" type="datetimeFigureOut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FD2EF-722C-474C-99DE-A933C2342C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77919-1DEF-46E3-ACAD-D23C58C08340}" type="datetimeFigureOut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D6978-FB60-432F-B538-61843E8432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F548B-2669-4E77-8DA2-F7DA2DDE169D}" type="datetimeFigureOut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72ED2-B26F-4BAE-BC0B-1571A0187F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344" y="987428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42" indent="0">
              <a:buNone/>
              <a:defRPr sz="1400"/>
            </a:lvl2pPr>
            <a:lvl3pPr marL="914284" indent="0">
              <a:buNone/>
              <a:defRPr sz="1200"/>
            </a:lvl3pPr>
            <a:lvl4pPr marL="1371428" indent="0">
              <a:buNone/>
              <a:defRPr sz="1000"/>
            </a:lvl4pPr>
            <a:lvl5pPr marL="1828571" indent="0">
              <a:buNone/>
              <a:defRPr sz="1000"/>
            </a:lvl5pPr>
            <a:lvl6pPr marL="2285713" indent="0">
              <a:buNone/>
              <a:defRPr sz="1000"/>
            </a:lvl6pPr>
            <a:lvl7pPr marL="2742855" indent="0">
              <a:buNone/>
              <a:defRPr sz="1000"/>
            </a:lvl7pPr>
            <a:lvl8pPr marL="3199998" indent="0">
              <a:buNone/>
              <a:defRPr sz="1000"/>
            </a:lvl8pPr>
            <a:lvl9pPr marL="365714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75925-3F53-4914-A0FA-ED7E7E32E834}" type="datetimeFigureOut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11B45-D9FD-4D39-A27B-2606F83646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344" y="987428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42" indent="0">
              <a:buNone/>
              <a:defRPr sz="2800"/>
            </a:lvl2pPr>
            <a:lvl3pPr marL="914284" indent="0">
              <a:buNone/>
              <a:defRPr sz="2400"/>
            </a:lvl3pPr>
            <a:lvl4pPr marL="1371428" indent="0">
              <a:buNone/>
              <a:defRPr sz="2000"/>
            </a:lvl4pPr>
            <a:lvl5pPr marL="1828571" indent="0">
              <a:buNone/>
              <a:defRPr sz="2000"/>
            </a:lvl5pPr>
            <a:lvl6pPr marL="2285713" indent="0">
              <a:buNone/>
              <a:defRPr sz="2000"/>
            </a:lvl6pPr>
            <a:lvl7pPr marL="2742855" indent="0">
              <a:buNone/>
              <a:defRPr sz="2000"/>
            </a:lvl7pPr>
            <a:lvl8pPr marL="3199998" indent="0">
              <a:buNone/>
              <a:defRPr sz="2000"/>
            </a:lvl8pPr>
            <a:lvl9pPr marL="365714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42" indent="0">
              <a:buNone/>
              <a:defRPr sz="1400"/>
            </a:lvl2pPr>
            <a:lvl3pPr marL="914284" indent="0">
              <a:buNone/>
              <a:defRPr sz="1200"/>
            </a:lvl3pPr>
            <a:lvl4pPr marL="1371428" indent="0">
              <a:buNone/>
              <a:defRPr sz="1000"/>
            </a:lvl4pPr>
            <a:lvl5pPr marL="1828571" indent="0">
              <a:buNone/>
              <a:defRPr sz="1000"/>
            </a:lvl5pPr>
            <a:lvl6pPr marL="2285713" indent="0">
              <a:buNone/>
              <a:defRPr sz="1000"/>
            </a:lvl6pPr>
            <a:lvl7pPr marL="2742855" indent="0">
              <a:buNone/>
              <a:defRPr sz="1000"/>
            </a:lvl7pPr>
            <a:lvl8pPr marL="3199998" indent="0">
              <a:buNone/>
              <a:defRPr sz="1000"/>
            </a:lvl8pPr>
            <a:lvl9pPr marL="365714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41A4E-D74C-4217-B81F-5192E900D817}" type="datetimeFigureOut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DD351-7496-425A-A2DA-61AF1B3F0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42" y="364881"/>
            <a:ext cx="8543925" cy="1325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042" y="1825503"/>
            <a:ext cx="8543925" cy="435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81038" y="6356838"/>
            <a:ext cx="2228850" cy="364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3A3ECE-4B68-4F76-93B7-721B438BC4DE}" type="datetimeFigureOut">
              <a:rPr lang="ru-RU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81367" y="6356838"/>
            <a:ext cx="3343275" cy="364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96113" y="6356838"/>
            <a:ext cx="2228850" cy="364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942F324-A85E-473A-980C-10E4B9E268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3215" rtl="0" fontAlgn="base">
        <a:lnSpc>
          <a:spcPct val="90000"/>
        </a:lnSpc>
        <a:spcBef>
          <a:spcPct val="0"/>
        </a:spcBef>
        <a:spcAft>
          <a:spcPct val="0"/>
        </a:spcAft>
        <a:defRPr sz="436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3215" rtl="0" fontAlgn="base">
        <a:lnSpc>
          <a:spcPct val="90000"/>
        </a:lnSpc>
        <a:spcBef>
          <a:spcPct val="0"/>
        </a:spcBef>
        <a:spcAft>
          <a:spcPct val="0"/>
        </a:spcAft>
        <a:defRPr sz="4361">
          <a:solidFill>
            <a:schemeClr val="tx1"/>
          </a:solidFill>
          <a:latin typeface="Calibri Light"/>
        </a:defRPr>
      </a:lvl2pPr>
      <a:lvl3pPr algn="l" defTabSz="913215" rtl="0" fontAlgn="base">
        <a:lnSpc>
          <a:spcPct val="90000"/>
        </a:lnSpc>
        <a:spcBef>
          <a:spcPct val="0"/>
        </a:spcBef>
        <a:spcAft>
          <a:spcPct val="0"/>
        </a:spcAft>
        <a:defRPr sz="4361">
          <a:solidFill>
            <a:schemeClr val="tx1"/>
          </a:solidFill>
          <a:latin typeface="Calibri Light"/>
        </a:defRPr>
      </a:lvl3pPr>
      <a:lvl4pPr algn="l" defTabSz="913215" rtl="0" fontAlgn="base">
        <a:lnSpc>
          <a:spcPct val="90000"/>
        </a:lnSpc>
        <a:spcBef>
          <a:spcPct val="0"/>
        </a:spcBef>
        <a:spcAft>
          <a:spcPct val="0"/>
        </a:spcAft>
        <a:defRPr sz="4361">
          <a:solidFill>
            <a:schemeClr val="tx1"/>
          </a:solidFill>
          <a:latin typeface="Calibri Light"/>
        </a:defRPr>
      </a:lvl4pPr>
      <a:lvl5pPr algn="l" defTabSz="913215" rtl="0" fontAlgn="base">
        <a:lnSpc>
          <a:spcPct val="90000"/>
        </a:lnSpc>
        <a:spcBef>
          <a:spcPct val="0"/>
        </a:spcBef>
        <a:spcAft>
          <a:spcPct val="0"/>
        </a:spcAft>
        <a:defRPr sz="4361">
          <a:solidFill>
            <a:schemeClr val="tx1"/>
          </a:solidFill>
          <a:latin typeface="Calibri Light"/>
        </a:defRPr>
      </a:lvl5pPr>
      <a:lvl6pPr marL="316493" algn="l" defTabSz="913215" rtl="0" fontAlgn="base">
        <a:lnSpc>
          <a:spcPct val="90000"/>
        </a:lnSpc>
        <a:spcBef>
          <a:spcPct val="0"/>
        </a:spcBef>
        <a:spcAft>
          <a:spcPct val="0"/>
        </a:spcAft>
        <a:defRPr sz="4361">
          <a:solidFill>
            <a:schemeClr val="tx1"/>
          </a:solidFill>
          <a:latin typeface="Calibri Light"/>
        </a:defRPr>
      </a:lvl6pPr>
      <a:lvl7pPr marL="632986" algn="l" defTabSz="913215" rtl="0" fontAlgn="base">
        <a:lnSpc>
          <a:spcPct val="90000"/>
        </a:lnSpc>
        <a:spcBef>
          <a:spcPct val="0"/>
        </a:spcBef>
        <a:spcAft>
          <a:spcPct val="0"/>
        </a:spcAft>
        <a:defRPr sz="4361">
          <a:solidFill>
            <a:schemeClr val="tx1"/>
          </a:solidFill>
          <a:latin typeface="Calibri Light"/>
        </a:defRPr>
      </a:lvl7pPr>
      <a:lvl8pPr marL="949480" algn="l" defTabSz="913215" rtl="0" fontAlgn="base">
        <a:lnSpc>
          <a:spcPct val="90000"/>
        </a:lnSpc>
        <a:spcBef>
          <a:spcPct val="0"/>
        </a:spcBef>
        <a:spcAft>
          <a:spcPct val="0"/>
        </a:spcAft>
        <a:defRPr sz="4361">
          <a:solidFill>
            <a:schemeClr val="tx1"/>
          </a:solidFill>
          <a:latin typeface="Calibri Light"/>
        </a:defRPr>
      </a:lvl8pPr>
      <a:lvl9pPr marL="1265972" algn="l" defTabSz="913215" rtl="0" fontAlgn="base">
        <a:lnSpc>
          <a:spcPct val="90000"/>
        </a:lnSpc>
        <a:spcBef>
          <a:spcPct val="0"/>
        </a:spcBef>
        <a:spcAft>
          <a:spcPct val="0"/>
        </a:spcAft>
        <a:defRPr sz="4361">
          <a:solidFill>
            <a:schemeClr val="tx1"/>
          </a:solidFill>
          <a:latin typeface="Calibri Light"/>
        </a:defRPr>
      </a:lvl9pPr>
    </p:titleStyle>
    <p:bodyStyle>
      <a:lvl1pPr marL="227480" indent="-227480" algn="l" defTabSz="913215" rtl="0" fontAlgn="base">
        <a:lnSpc>
          <a:spcPct val="90000"/>
        </a:lnSpc>
        <a:spcBef>
          <a:spcPts val="1004"/>
        </a:spcBef>
        <a:spcAft>
          <a:spcPct val="0"/>
        </a:spcAft>
        <a:buFont typeface="Arial" charset="0"/>
        <a:buChar char="•"/>
        <a:defRPr sz="2769" kern="1200">
          <a:solidFill>
            <a:schemeClr val="tx1"/>
          </a:solidFill>
          <a:latin typeface="+mn-lt"/>
          <a:ea typeface="+mn-ea"/>
          <a:cs typeface="+mn-cs"/>
        </a:defRPr>
      </a:lvl1pPr>
      <a:lvl2pPr marL="684636" indent="-227480" algn="l" defTabSz="913215" rtl="0" fontAlgn="base">
        <a:lnSpc>
          <a:spcPct val="90000"/>
        </a:lnSpc>
        <a:spcBef>
          <a:spcPts val="502"/>
        </a:spcBef>
        <a:spcAft>
          <a:spcPct val="0"/>
        </a:spcAft>
        <a:buFont typeface="Arial" charset="0"/>
        <a:buChar char="•"/>
        <a:defRPr sz="2354" kern="1200">
          <a:solidFill>
            <a:schemeClr val="tx1"/>
          </a:solidFill>
          <a:latin typeface="+mn-lt"/>
          <a:ea typeface="+mn-ea"/>
          <a:cs typeface="+mn-cs"/>
        </a:defRPr>
      </a:lvl2pPr>
      <a:lvl3pPr marL="1141793" indent="-227480" algn="l" defTabSz="913215" rtl="0" fontAlgn="base">
        <a:lnSpc>
          <a:spcPct val="90000"/>
        </a:lnSpc>
        <a:spcBef>
          <a:spcPts val="502"/>
        </a:spcBef>
        <a:spcAft>
          <a:spcPct val="0"/>
        </a:spcAft>
        <a:buFont typeface="Arial" charset="0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3pPr>
      <a:lvl4pPr marL="1598950" indent="-227480" algn="l" defTabSz="913215" rtl="0" fontAlgn="base">
        <a:lnSpc>
          <a:spcPct val="90000"/>
        </a:lnSpc>
        <a:spcBef>
          <a:spcPts val="502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106" indent="-227480" algn="l" defTabSz="913215" rtl="0" fontAlgn="base">
        <a:lnSpc>
          <a:spcPct val="90000"/>
        </a:lnSpc>
        <a:spcBef>
          <a:spcPts val="502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85" indent="-228572" algn="l" defTabSz="9142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27" indent="-228572" algn="l" defTabSz="9142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0" indent="-228572" algn="l" defTabSz="9142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2" indent="-228572" algn="l" defTabSz="9142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2" algn="l" defTabSz="914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4" algn="l" defTabSz="914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28" algn="l" defTabSz="914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1" algn="l" defTabSz="914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3" algn="l" defTabSz="914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5" algn="l" defTabSz="914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98" algn="l" defTabSz="914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0" algn="l" defTabSz="914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33A3ECE-4B68-4F76-93B7-721B438BC4DE}" type="datetimeFigureOut">
              <a:rPr lang="ru-RU" smtClean="0"/>
              <a:pPr>
                <a:defRPr/>
              </a:pPr>
              <a:t>19.09.2018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942F324-A85E-473A-980C-10E4B9E268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09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2615" y="132507"/>
            <a:ext cx="2485157" cy="9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3"/>
          <p:cNvSpPr txBox="1">
            <a:spLocks noChangeArrowheads="1"/>
          </p:cNvSpPr>
          <p:nvPr/>
        </p:nvSpPr>
        <p:spPr bwMode="auto">
          <a:xfrm>
            <a:off x="465939" y="250540"/>
            <a:ext cx="616989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1F4E79"/>
                </a:solidFill>
                <a:cs typeface="Arial" charset="0"/>
              </a:rPr>
              <a:t>Во время проведения </a:t>
            </a:r>
            <a:r>
              <a:rPr lang="ru-RU" sz="2800" b="1" dirty="0" smtClean="0">
                <a:solidFill>
                  <a:srgbClr val="1F4E79"/>
                </a:solidFill>
                <a:cs typeface="Arial" charset="0"/>
              </a:rPr>
              <a:t>экзамена </a:t>
            </a:r>
            <a:br>
              <a:rPr lang="ru-RU" sz="2800" b="1" dirty="0" smtClean="0">
                <a:solidFill>
                  <a:srgbClr val="1F4E79"/>
                </a:solidFill>
                <a:cs typeface="Arial" charset="0"/>
              </a:rPr>
            </a:br>
            <a:r>
              <a:rPr lang="ru-RU" sz="2800" b="1" dirty="0" smtClean="0">
                <a:solidFill>
                  <a:srgbClr val="1F4E79"/>
                </a:solidFill>
                <a:cs typeface="Arial" charset="0"/>
              </a:rPr>
              <a:t>ЗАПРЕЩАЕТСЯ</a:t>
            </a:r>
            <a:endParaRPr lang="ru-RU" sz="2800" b="1" dirty="0">
              <a:solidFill>
                <a:srgbClr val="1F4E79"/>
              </a:solidFill>
              <a:cs typeface="Arial" charset="0"/>
            </a:endParaRPr>
          </a:p>
        </p:txBody>
      </p:sp>
      <p:pic>
        <p:nvPicPr>
          <p:cNvPr id="25615" name="Рисунок 3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538" y="914617"/>
            <a:ext cx="1433892" cy="119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73850" y="1152286"/>
            <a:ext cx="7043086" cy="29230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9194" y="2253001"/>
            <a:ext cx="1500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/>
              <a:t>разговаривать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89613" y="3715151"/>
            <a:ext cx="2606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/>
              <a:t>обмениваться предметами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95519" y="3595206"/>
            <a:ext cx="9959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вставать</a:t>
            </a:r>
            <a:br>
              <a:rPr lang="ru-RU" sz="1400" b="1" dirty="0" smtClean="0"/>
            </a:br>
            <a:r>
              <a:rPr lang="ru-RU" sz="1400" b="1" dirty="0" smtClean="0"/>
              <a:t>с </a:t>
            </a:r>
            <a:r>
              <a:rPr lang="ru-RU" sz="1400" b="1" dirty="0"/>
              <a:t>места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91945" y="2011402"/>
            <a:ext cx="1814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/>
              <a:t>фотографировать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03682" y="1350449"/>
            <a:ext cx="18029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/>
              <a:t>выносить</a:t>
            </a:r>
            <a:br>
              <a:rPr lang="ru-RU" sz="1400" b="1" dirty="0"/>
            </a:br>
            <a:r>
              <a:rPr lang="ru-RU" sz="1400" b="1" dirty="0"/>
              <a:t>экзаменационные</a:t>
            </a:r>
            <a:br>
              <a:rPr lang="ru-RU" sz="1400" b="1" dirty="0"/>
            </a:br>
            <a:r>
              <a:rPr lang="ru-RU" sz="1400" b="1" dirty="0"/>
              <a:t>материалы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700637" y="3734374"/>
            <a:ext cx="1647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/>
              <a:t>пересаживаться</a:t>
            </a:r>
          </a:p>
        </p:txBody>
      </p:sp>
      <p:grpSp>
        <p:nvGrpSpPr>
          <p:cNvPr id="30" name="Группа 29"/>
          <p:cNvGrpSpPr/>
          <p:nvPr/>
        </p:nvGrpSpPr>
        <p:grpSpPr>
          <a:xfrm>
            <a:off x="560087" y="4875218"/>
            <a:ext cx="4718194" cy="1063996"/>
            <a:chOff x="1013375" y="8310071"/>
            <a:chExt cx="5375372" cy="1536880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1013375" y="8310071"/>
              <a:ext cx="5375372" cy="1536880"/>
              <a:chOff x="-163869" y="8345290"/>
              <a:chExt cx="8284009" cy="1823111"/>
            </a:xfrm>
          </p:grpSpPr>
          <p:sp>
            <p:nvSpPr>
              <p:cNvPr id="34" name="Прямоугольник 33"/>
              <p:cNvSpPr/>
              <p:nvPr/>
            </p:nvSpPr>
            <p:spPr>
              <a:xfrm>
                <a:off x="-163869" y="8345290"/>
                <a:ext cx="8284009" cy="1823111"/>
              </a:xfrm>
              <a:prstGeom prst="rect">
                <a:avLst/>
              </a:prstGeom>
              <a:solidFill>
                <a:schemeClr val="bg1"/>
              </a:solidFill>
              <a:ln w="825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33" name="Рисунок 32"/>
              <p:cNvPicPr>
                <a:picLocks noChangeAspect="1"/>
              </p:cNvPicPr>
              <p:nvPr/>
            </p:nvPicPr>
            <p:blipFill rotWithShape="1">
              <a:blip r:embed="rId5"/>
              <a:srcRect l="7377" t="11450" r="70250" b="11402"/>
              <a:stretch/>
            </p:blipFill>
            <p:spPr>
              <a:xfrm>
                <a:off x="31175" y="8527391"/>
                <a:ext cx="1259209" cy="1458907"/>
              </a:xfrm>
              <a:prstGeom prst="rect">
                <a:avLst/>
              </a:prstGeom>
            </p:spPr>
          </p:pic>
        </p:grpSp>
        <p:sp>
          <p:nvSpPr>
            <p:cNvPr id="32" name="TextBox 31"/>
            <p:cNvSpPr txBox="1"/>
            <p:nvPr/>
          </p:nvSpPr>
          <p:spPr>
            <a:xfrm>
              <a:off x="1889328" y="8465736"/>
              <a:ext cx="4430261" cy="13336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</a:rPr>
                <a:t>ВНИМАНИЕ!!!</a:t>
              </a:r>
              <a:br>
                <a:rPr lang="ru-RU" b="1" dirty="0" smtClean="0">
                  <a:solidFill>
                    <a:srgbClr val="FF0000"/>
                  </a:solidFill>
                </a:rPr>
              </a:br>
              <a:r>
                <a:rPr lang="ru-RU" b="1" dirty="0" smtClean="0">
                  <a:solidFill>
                    <a:srgbClr val="FF0000"/>
                  </a:solidFill>
                </a:rPr>
                <a:t>УДАЛЕНИЕ С ЭКЗАМЕНА!</a:t>
              </a:r>
              <a:br>
                <a:rPr lang="ru-RU" b="1" dirty="0" smtClean="0">
                  <a:solidFill>
                    <a:srgbClr val="FF0000"/>
                  </a:solidFill>
                </a:rPr>
              </a:br>
              <a:r>
                <a:rPr lang="ru-RU" b="1" dirty="0" smtClean="0">
                  <a:solidFill>
                    <a:srgbClr val="FF0000"/>
                  </a:solidFill>
                </a:rPr>
                <a:t>АННУЛИРОВАНИЕ РЕЗУЛЬТАТА!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7805147" y="4200884"/>
            <a:ext cx="1927939" cy="2412662"/>
            <a:chOff x="314290" y="2932812"/>
            <a:chExt cx="1905393" cy="2497464"/>
          </a:xfrm>
        </p:grpSpPr>
        <p:grpSp>
          <p:nvGrpSpPr>
            <p:cNvPr id="25611" name="Группа 14"/>
            <p:cNvGrpSpPr>
              <a:grpSpLocks/>
            </p:cNvGrpSpPr>
            <p:nvPr/>
          </p:nvGrpSpPr>
          <p:grpSpPr bwMode="auto">
            <a:xfrm>
              <a:off x="314290" y="3005276"/>
              <a:ext cx="1905393" cy="2425000"/>
              <a:chOff x="28478" y="6977923"/>
              <a:chExt cx="1996510" cy="2946634"/>
            </a:xfrm>
          </p:grpSpPr>
          <p:pic>
            <p:nvPicPr>
              <p:cNvPr id="25622" name="Рисунок 10"/>
              <p:cNvPicPr>
                <a:picLocks noChangeAspect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245630" y="6977923"/>
                <a:ext cx="1493018" cy="16376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623" name="TextBox 12"/>
              <p:cNvSpPr txBox="1">
                <a:spLocks noChangeArrowheads="1"/>
              </p:cNvSpPr>
              <p:nvPr/>
            </p:nvSpPr>
            <p:spPr bwMode="auto">
              <a:xfrm>
                <a:off x="28478" y="8615622"/>
                <a:ext cx="1996510" cy="13089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600" dirty="0" smtClean="0">
                    <a:latin typeface="Calibri" pitchFamily="34" charset="0"/>
                  </a:rPr>
                  <a:t>за наличие</a:t>
                </a:r>
                <a:br>
                  <a:rPr lang="ru-RU" sz="1600" dirty="0" smtClean="0">
                    <a:latin typeface="Calibri" pitchFamily="34" charset="0"/>
                  </a:rPr>
                </a:br>
                <a:r>
                  <a:rPr lang="ru-RU" sz="1600" dirty="0" smtClean="0">
                    <a:latin typeface="Calibri" pitchFamily="34" charset="0"/>
                  </a:rPr>
                  <a:t>средств связи,</a:t>
                </a:r>
                <a:br>
                  <a:rPr lang="ru-RU" sz="1600" dirty="0" smtClean="0">
                    <a:latin typeface="Calibri" pitchFamily="34" charset="0"/>
                  </a:rPr>
                </a:br>
                <a:r>
                  <a:rPr lang="ru-RU" sz="1600" dirty="0" smtClean="0">
                    <a:latin typeface="Calibri" pitchFamily="34" charset="0"/>
                  </a:rPr>
                  <a:t>фото-, аудио-</a:t>
                </a:r>
                <a:br>
                  <a:rPr lang="ru-RU" sz="1600" dirty="0" smtClean="0">
                    <a:latin typeface="Calibri" pitchFamily="34" charset="0"/>
                  </a:rPr>
                </a:br>
                <a:r>
                  <a:rPr lang="ru-RU" sz="1600" dirty="0" smtClean="0">
                    <a:latin typeface="Calibri" pitchFamily="34" charset="0"/>
                  </a:rPr>
                  <a:t>и видеоаппаратуры</a:t>
                </a:r>
                <a:endParaRPr lang="ru-RU" sz="1600" dirty="0">
                  <a:latin typeface="Calibri" pitchFamily="34" charset="0"/>
                </a:endParaRPr>
              </a:p>
            </p:txBody>
          </p:sp>
        </p:grp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78138" y="2932812"/>
              <a:ext cx="1492710" cy="1492710"/>
            </a:xfrm>
            <a:prstGeom prst="rect">
              <a:avLst/>
            </a:prstGeom>
          </p:spPr>
        </p:pic>
      </p:grpSp>
      <p:sp>
        <p:nvSpPr>
          <p:cNvPr id="36" name="TextBox 12"/>
          <p:cNvSpPr txBox="1">
            <a:spLocks noChangeArrowheads="1"/>
          </p:cNvSpPr>
          <p:nvPr/>
        </p:nvSpPr>
        <p:spPr bwMode="auto">
          <a:xfrm>
            <a:off x="5498465" y="5578493"/>
            <a:ext cx="2340276" cy="120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latin typeface="Calibri" pitchFamily="34" charset="0"/>
              </a:rPr>
              <a:t>за наличие</a:t>
            </a:r>
            <a:br>
              <a:rPr lang="ru-RU" sz="1600" dirty="0" smtClean="0">
                <a:latin typeface="Calibri" pitchFamily="34" charset="0"/>
              </a:rPr>
            </a:br>
            <a:r>
              <a:rPr lang="ru-RU" sz="1600" dirty="0" smtClean="0">
                <a:latin typeface="Calibri" pitchFamily="34" charset="0"/>
              </a:rPr>
              <a:t>справочных материалов,</a:t>
            </a:r>
            <a:br>
              <a:rPr lang="ru-RU" sz="1600" dirty="0" smtClean="0">
                <a:latin typeface="Calibri" pitchFamily="34" charset="0"/>
              </a:rPr>
            </a:br>
            <a:r>
              <a:rPr lang="ru-RU" sz="1600" dirty="0" smtClean="0">
                <a:latin typeface="Calibri" pitchFamily="34" charset="0"/>
              </a:rPr>
              <a:t>письменных заметок и</a:t>
            </a:r>
            <a:br>
              <a:rPr lang="ru-RU" sz="1600" dirty="0" smtClean="0">
                <a:latin typeface="Calibri" pitchFamily="34" charset="0"/>
              </a:rPr>
            </a:br>
            <a:r>
              <a:rPr lang="ru-RU" sz="1600" dirty="0" smtClean="0">
                <a:latin typeface="Calibri" pitchFamily="34" charset="0"/>
              </a:rPr>
              <a:t>иных средств хранения</a:t>
            </a:r>
            <a:br>
              <a:rPr lang="ru-RU" sz="1600" dirty="0" smtClean="0">
                <a:latin typeface="Calibri" pitchFamily="34" charset="0"/>
              </a:rPr>
            </a:br>
            <a:r>
              <a:rPr lang="ru-RU" sz="1600" dirty="0" smtClean="0">
                <a:latin typeface="Calibri" pitchFamily="34" charset="0"/>
              </a:rPr>
              <a:t>и передачи информации</a:t>
            </a:r>
            <a:endParaRPr lang="ru-RU" sz="1600" dirty="0">
              <a:latin typeface="Calibri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99441" y="4233436"/>
            <a:ext cx="1724819" cy="143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789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17</Words>
  <Application>Microsoft Office PowerPoint</Application>
  <PresentationFormat>Лист A4 (210x297 мм)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1_Тема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Q16</dc:creator>
  <cp:lastModifiedBy>Q16</cp:lastModifiedBy>
  <cp:revision>12</cp:revision>
  <dcterms:created xsi:type="dcterms:W3CDTF">2018-09-18T14:11:23Z</dcterms:created>
  <dcterms:modified xsi:type="dcterms:W3CDTF">2018-09-19T11:13:28Z</dcterms:modified>
</cp:coreProperties>
</file>